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61" r:id="rId2"/>
    <p:sldId id="269" r:id="rId3"/>
    <p:sldId id="270" r:id="rId4"/>
    <p:sldId id="271" r:id="rId5"/>
    <p:sldId id="267" r:id="rId6"/>
  </p:sldIdLst>
  <p:sldSz cx="19051588" cy="19051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2A8A5B8-D352-4C48-829A-8AD3EADFE425}">
          <p14:sldIdLst>
            <p14:sldId id="261"/>
          </p14:sldIdLst>
        </p14:section>
        <p14:section name="IMAGE &amp; QUOTE" id="{5393611C-D415-4E05-B8EA-790D9C525AED}">
          <p14:sldIdLst>
            <p14:sldId id="269"/>
            <p14:sldId id="270"/>
          </p14:sldIdLst>
        </p14:section>
        <p14:section name="QUOTE" id="{6B700890-60C2-6844-B212-580062E4EDCB}">
          <p14:sldIdLst>
            <p14:sldId id="271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001" userDrawn="1">
          <p15:clr>
            <a:srgbClr val="A4A3A4"/>
          </p15:clr>
        </p15:guide>
        <p15:guide id="2" pos="60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99"/>
    <p:restoredTop sz="94672"/>
  </p:normalViewPr>
  <p:slideViewPr>
    <p:cSldViewPr snapToGrid="0" snapToObjects="1" showGuides="1">
      <p:cViewPr varScale="1">
        <p:scale>
          <a:sx n="70" d="100"/>
          <a:sy n="70" d="100"/>
        </p:scale>
        <p:origin x="3304" y="200"/>
      </p:cViewPr>
      <p:guideLst>
        <p:guide orient="horz" pos="6001"/>
        <p:guide pos="60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517377-BEF0-5441-B82D-EF33FC65F58D}"/>
              </a:ext>
            </a:extLst>
          </p:cNvPr>
          <p:cNvSpPr/>
          <p:nvPr userDrawn="1"/>
        </p:nvSpPr>
        <p:spPr>
          <a:xfrm>
            <a:off x="585216" y="692122"/>
            <a:ext cx="17812512" cy="1354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170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b="1" i="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Use this ‘Check Today, See Tomorrow’ template to create social media tiles with your local community hero and quote.</a:t>
            </a:r>
          </a:p>
          <a:p>
            <a:pPr marL="0" marR="0" lvl="0" indent="0" algn="l" defTabSz="1170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Instructions: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400" dirty="0">
                <a:latin typeface="Century Gothic" panose="020B0502020202020204" pitchFamily="34" charset="0"/>
                <a:cs typeface="Arial" panose="020B0604020202020204" pitchFamily="34" charset="0"/>
              </a:rPr>
              <a:t> Each slide type is a master slide in PowerPoint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400" dirty="0">
                <a:latin typeface="Century Gothic" panose="020B0502020202020204" pitchFamily="34" charset="0"/>
                <a:cs typeface="Arial" panose="020B0604020202020204" pitchFamily="34" charset="0"/>
              </a:rPr>
              <a:t> Font used for quotes is Patagonia. (If you do not have, substitute with Century Gothic)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400" dirty="0">
                <a:latin typeface="Century Gothic" panose="020B0502020202020204" pitchFamily="34" charset="0"/>
                <a:cs typeface="Arial" panose="020B0604020202020204" pitchFamily="34" charset="0"/>
              </a:rPr>
              <a:t> On a light background, text should be navy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400" dirty="0">
                <a:latin typeface="Century Gothic" panose="020B0502020202020204" pitchFamily="34" charset="0"/>
                <a:cs typeface="Arial" panose="020B0604020202020204" pitchFamily="34" charset="0"/>
              </a:rPr>
              <a:t> On a dark background, text should be white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Insert Image: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400" dirty="0">
                <a:latin typeface="Century Gothic" panose="020B0502020202020204" pitchFamily="34" charset="0"/>
                <a:cs typeface="Arial" panose="020B0604020202020204" pitchFamily="34" charset="0"/>
              </a:rPr>
              <a:t> Click on the small picture icon under the ‘Add Image’ text. If this does not allow you to insert an image, follow the additional steps below;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400" dirty="0">
                <a:latin typeface="Century Gothic" panose="020B0502020202020204" pitchFamily="34" charset="0"/>
                <a:cs typeface="Arial" panose="020B0604020202020204" pitchFamily="34" charset="0"/>
              </a:rPr>
              <a:t> Insert menu &gt; Select Pictures &gt; Select Pictures from file, choose the image you’d like to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400" dirty="0">
                <a:latin typeface="Century Gothic" panose="020B0502020202020204" pitchFamily="34" charset="0"/>
                <a:cs typeface="Arial" panose="020B0604020202020204" pitchFamily="34" charset="0"/>
              </a:rPr>
              <a:t> Select the image that has been placed &gt; select the Picture Format menu, or right click on image and select Picture Format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400" dirty="0">
                <a:latin typeface="Century Gothic" panose="020B0502020202020204" pitchFamily="34" charset="0"/>
                <a:cs typeface="Arial" panose="020B0604020202020204" pitchFamily="34" charset="0"/>
              </a:rPr>
              <a:t> Select Crop from the icons at top of window. Crop and resize the image as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400" dirty="0">
                <a:latin typeface="Century Gothic" panose="020B0502020202020204" pitchFamily="34" charset="0"/>
                <a:cs typeface="Arial" panose="020B0604020202020204" pitchFamily="34" charset="0"/>
              </a:rPr>
              <a:t> If an image is already inserted, you can right click on the image, and choose </a:t>
            </a:r>
            <a:r>
              <a:rPr lang="en-US" sz="3400" b="1" dirty="0">
                <a:latin typeface="Century Gothic" panose="020B0502020202020204" pitchFamily="34" charset="0"/>
                <a:cs typeface="Arial" panose="020B0604020202020204" pitchFamily="34" charset="0"/>
              </a:rPr>
              <a:t>Change Picture</a:t>
            </a:r>
          </a:p>
          <a:p>
            <a:endParaRPr lang="en-AU" sz="3600" b="0" i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AU" sz="3600" b="1" i="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Create your Image tile to share on social media: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34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From the </a:t>
            </a:r>
            <a:r>
              <a:rPr lang="en-AU" sz="34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File</a:t>
            </a:r>
            <a:r>
              <a:rPr lang="en-AU" sz="34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menu &gt; Select </a:t>
            </a:r>
            <a:r>
              <a:rPr lang="en-AU" sz="34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Export &gt; </a:t>
            </a:r>
            <a:r>
              <a:rPr lang="en-AU" sz="340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Choose file format </a:t>
            </a:r>
            <a:r>
              <a:rPr lang="en-AU" sz="34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PNG </a:t>
            </a:r>
            <a:r>
              <a:rPr lang="en-AU" sz="340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for text, or </a:t>
            </a:r>
            <a:r>
              <a:rPr lang="en-AU" sz="34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JPEG </a:t>
            </a:r>
            <a:r>
              <a:rPr lang="en-AU" sz="340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for an image &gt; </a:t>
            </a:r>
            <a:r>
              <a:rPr lang="en-AU" sz="34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Save </a:t>
            </a:r>
            <a:r>
              <a:rPr lang="en-AU" sz="340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in the desired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774EF-C53B-7B4C-B6A0-6CBAD9780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111728"/>
            <a:ext cx="19051588" cy="1780826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0BF10F2-D4F1-574C-A354-6944574243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594" y="17475122"/>
            <a:ext cx="102108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8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8DA6ACC-4AB2-A64B-BC9F-89DEB7CFA7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9051586" cy="19051586"/>
          </a:xfrm>
          <a:prstGeom prst="rect">
            <a:avLst/>
          </a:prstGeom>
        </p:spPr>
      </p:pic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ECAE67C7-C39D-9D48-AF14-276AB14C13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9051587" cy="11868912"/>
          </a:xfrm>
          <a:prstGeom prst="rect">
            <a:avLst/>
          </a:prstGeom>
        </p:spPr>
        <p:txBody>
          <a:bodyPr anchor="ctr"/>
          <a:lstStyle>
            <a:lvl1pPr marL="0" marR="0" indent="0" algn="ctr" defTabSz="1905152" rtl="0" eaLnBrk="1" fontAlgn="auto" latinLnBrk="0" hangingPunct="1">
              <a:lnSpc>
                <a:spcPct val="90000"/>
              </a:lnSpc>
              <a:spcBef>
                <a:spcPts val="208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marL="0" marR="0" lvl="0" indent="0" algn="ctr" defTabSz="1905152" rtl="0" eaLnBrk="1" fontAlgn="auto" latinLnBrk="0" hangingPunct="1">
              <a:lnSpc>
                <a:spcPct val="90000"/>
              </a:lnSpc>
              <a:spcBef>
                <a:spcPts val="208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IMAGE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54495BA-588A-FC4A-8716-BB1390832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91778" y="1208294"/>
            <a:ext cx="7157680" cy="5170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solidFill>
                  <a:srgbClr val="002060"/>
                </a:solidFill>
                <a:latin typeface="Patagonia" pitchFamily="2" charset="77"/>
                <a:ea typeface="Patagonia" pitchFamily="2" charset="77"/>
                <a:cs typeface="Arial" panose="020B0604020202020204" pitchFamily="34" charset="0"/>
              </a:defRPr>
            </a:lvl1pPr>
            <a:lvl2pPr marL="952576" indent="0">
              <a:buNone/>
              <a:defRPr/>
            </a:lvl2pPr>
            <a:lvl3pPr marL="1905153" indent="0">
              <a:buNone/>
              <a:defRPr/>
            </a:lvl3pPr>
            <a:lvl4pPr marL="2857729" indent="0">
              <a:buNone/>
              <a:defRPr/>
            </a:lvl4pPr>
            <a:lvl5pPr marL="3810305" indent="0">
              <a:buNone/>
              <a:defRPr/>
            </a:lvl5pPr>
          </a:lstStyle>
          <a:p>
            <a:pPr lvl="0"/>
            <a:r>
              <a:rPr lang="en-GB" dirty="0"/>
              <a:t>“CLICK HERE TO ADD PERSONALISED QUOTE” 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40067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8DA6ACC-4AB2-A64B-BC9F-89DEB7CFA7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9051586" cy="19051586"/>
          </a:xfrm>
          <a:prstGeom prst="rect">
            <a:avLst/>
          </a:prstGeom>
        </p:spPr>
      </p:pic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ECAE67C7-C39D-9D48-AF14-276AB14C13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9051587" cy="11868912"/>
          </a:xfrm>
          <a:prstGeom prst="rect">
            <a:avLst/>
          </a:prstGeom>
        </p:spPr>
        <p:txBody>
          <a:bodyPr anchor="ctr"/>
          <a:lstStyle>
            <a:lvl1pPr marL="0" marR="0" indent="0" algn="ctr" defTabSz="1905152" rtl="0" eaLnBrk="1" fontAlgn="auto" latinLnBrk="0" hangingPunct="1">
              <a:lnSpc>
                <a:spcPct val="90000"/>
              </a:lnSpc>
              <a:spcBef>
                <a:spcPts val="208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marL="0" marR="0" lvl="0" indent="0" algn="ctr" defTabSz="1905152" rtl="0" eaLnBrk="1" fontAlgn="auto" latinLnBrk="0" hangingPunct="1">
              <a:lnSpc>
                <a:spcPct val="90000"/>
              </a:lnSpc>
              <a:spcBef>
                <a:spcPts val="208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IMAGE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54495BA-588A-FC4A-8716-BB1390832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91777" y="1208294"/>
            <a:ext cx="7157682" cy="5170815"/>
          </a:xfrm>
          <a:prstGeom prst="rect">
            <a:avLst/>
          </a:prstGeom>
          <a:solidFill>
            <a:srgbClr val="00B0F0">
              <a:alpha val="13210"/>
            </a:srgbClr>
          </a:solidFill>
        </p:spPr>
        <p:txBody>
          <a:bodyPr/>
          <a:lstStyle>
            <a:lvl1pPr marL="0" indent="0" algn="ctr">
              <a:buNone/>
              <a:defRPr sz="6600" b="1" i="0">
                <a:solidFill>
                  <a:srgbClr val="002060"/>
                </a:solidFill>
                <a:latin typeface="Patagonia" pitchFamily="2" charset="77"/>
                <a:ea typeface="Patagonia" pitchFamily="2" charset="77"/>
                <a:cs typeface="Arial" panose="020B0604020202020204" pitchFamily="34" charset="0"/>
              </a:defRPr>
            </a:lvl1pPr>
            <a:lvl2pPr marL="952576" indent="0">
              <a:buNone/>
              <a:defRPr/>
            </a:lvl2pPr>
            <a:lvl3pPr marL="1905153" indent="0">
              <a:buNone/>
              <a:defRPr/>
            </a:lvl3pPr>
            <a:lvl4pPr marL="2857729" indent="0">
              <a:buNone/>
              <a:defRPr/>
            </a:lvl4pPr>
            <a:lvl5pPr marL="3810305" indent="0">
              <a:buNone/>
              <a:defRPr/>
            </a:lvl5pPr>
          </a:lstStyle>
          <a:p>
            <a:pPr lvl="0"/>
            <a:r>
              <a:rPr lang="en-GB" dirty="0"/>
              <a:t>“CLICK HERE TO ADD PERSONALISED QUOTE” 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89912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3DDF629-E854-7248-8310-20C7172AD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051588" cy="19051588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2152FC8-E806-7B42-A69E-BC85DCE30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8387" y="2721935"/>
            <a:ext cx="14374813" cy="7251404"/>
          </a:xfrm>
          <a:prstGeom prst="rect">
            <a:avLst/>
          </a:prstGeom>
          <a:solidFill>
            <a:srgbClr val="00B0F0">
              <a:alpha val="13210"/>
            </a:srgbClr>
          </a:solidFill>
        </p:spPr>
        <p:txBody>
          <a:bodyPr/>
          <a:lstStyle>
            <a:lvl1pPr marL="0" indent="0" algn="ctr">
              <a:buNone/>
              <a:defRPr sz="9600" b="1" i="0">
                <a:solidFill>
                  <a:schemeClr val="bg1"/>
                </a:solidFill>
                <a:latin typeface="Patagonia" pitchFamily="2" charset="77"/>
                <a:ea typeface="Patagonia" pitchFamily="2" charset="77"/>
                <a:cs typeface="Arial" panose="020B0604020202020204" pitchFamily="34" charset="0"/>
              </a:defRPr>
            </a:lvl1pPr>
            <a:lvl2pPr marL="952576" indent="0">
              <a:buNone/>
              <a:defRPr/>
            </a:lvl2pPr>
            <a:lvl3pPr marL="1905153" indent="0">
              <a:buNone/>
              <a:defRPr/>
            </a:lvl3pPr>
            <a:lvl4pPr marL="2857729" indent="0">
              <a:buNone/>
              <a:defRPr/>
            </a:lvl4pPr>
            <a:lvl5pPr marL="3810305" indent="0">
              <a:buNone/>
              <a:defRPr/>
            </a:lvl5pPr>
          </a:lstStyle>
          <a:p>
            <a:pPr lvl="0"/>
            <a:r>
              <a:rPr lang="en-GB" dirty="0"/>
              <a:t>“Click here to add personalised quote” 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52998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85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7" r:id="rId2"/>
    <p:sldLayoutId id="2147483692" r:id="rId3"/>
    <p:sldLayoutId id="2147483691" r:id="rId4"/>
  </p:sldLayoutIdLst>
  <p:txStyles>
    <p:titleStyle>
      <a:lvl1pPr algn="l" defTabSz="1905152" rtl="0" eaLnBrk="1" latinLnBrk="0" hangingPunct="1">
        <a:lnSpc>
          <a:spcPct val="90000"/>
        </a:lnSpc>
        <a:spcBef>
          <a:spcPct val="0"/>
        </a:spcBef>
        <a:buNone/>
        <a:defRPr sz="91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88" indent="-476288" algn="l" defTabSz="1905152" rtl="0" eaLnBrk="1" latinLnBrk="0" hangingPunct="1">
        <a:lnSpc>
          <a:spcPct val="90000"/>
        </a:lnSpc>
        <a:spcBef>
          <a:spcPts val="2084"/>
        </a:spcBef>
        <a:buFont typeface="Arial" panose="020B0604020202020204" pitchFamily="34" charset="0"/>
        <a:buChar char="•"/>
        <a:defRPr sz="5834" kern="1200">
          <a:solidFill>
            <a:schemeClr val="tx1"/>
          </a:solidFill>
          <a:latin typeface="+mn-lt"/>
          <a:ea typeface="+mn-ea"/>
          <a:cs typeface="+mn-cs"/>
        </a:defRPr>
      </a:lvl1pPr>
      <a:lvl2pPr marL="1428864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441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4017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4286593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5239169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6191745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7144322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8096898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952576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905152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2857729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3810305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4762881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5715457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6668033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7620610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62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, sport, person, track and field&#10;&#10;Description automatically generated">
            <a:extLst>
              <a:ext uri="{FF2B5EF4-FFF2-40B4-BE49-F238E27FC236}">
                <a16:creationId xmlns:a16="http://schemas.microsoft.com/office/drawing/2014/main" id="{767EB19A-3A61-D143-B130-E126C807FE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11" r="811"/>
          <a:stretch>
            <a:fillRect/>
          </a:stretch>
        </p:blipFill>
        <p:spPr>
          <a:xfrm>
            <a:off x="0" y="0"/>
            <a:ext cx="19051587" cy="1186891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10A82-D3B8-7C4A-BDF7-81E283F8F1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8000" dirty="0">
                <a:solidFill>
                  <a:schemeClr val="bg1"/>
                </a:solidFill>
              </a:rPr>
              <a:t>“Protect your sight for years to come”</a:t>
            </a:r>
          </a:p>
          <a:p>
            <a:r>
              <a:rPr lang="en-US" sz="8000" dirty="0">
                <a:solidFill>
                  <a:schemeClr val="bg1"/>
                </a:solidFill>
              </a:rPr>
              <a:t>………………..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4A34A8-8CC1-E24D-8C39-9E391290B4B6}"/>
              </a:ext>
            </a:extLst>
          </p:cNvPr>
          <p:cNvSpPr/>
          <p:nvPr/>
        </p:nvSpPr>
        <p:spPr>
          <a:xfrm>
            <a:off x="19300768" y="0"/>
            <a:ext cx="6876590" cy="10696354"/>
          </a:xfrm>
          <a:prstGeom prst="rect">
            <a:avLst/>
          </a:prstGeom>
          <a:solidFill>
            <a:schemeClr val="accent5">
              <a:lumMod val="60000"/>
              <a:lumOff val="40000"/>
              <a:alpha val="91354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3600" b="1" dirty="0">
                <a:solidFill>
                  <a:srgbClr val="002060"/>
                </a:solidFill>
              </a:rPr>
              <a:t>IMAGE ONLY TEMPLATE</a:t>
            </a:r>
          </a:p>
          <a:p>
            <a:r>
              <a:rPr lang="en-AU" sz="3600" b="1" dirty="0">
                <a:solidFill>
                  <a:srgbClr val="002060"/>
                </a:solidFill>
              </a:rPr>
              <a:t>(delete this box before finalising):</a:t>
            </a:r>
          </a:p>
          <a:p>
            <a:pPr marL="457200" indent="-457200">
              <a:buFontTx/>
              <a:buChar char="-"/>
            </a:pPr>
            <a:endParaRPr lang="en-AU" sz="3200" dirty="0">
              <a:solidFill>
                <a:srgbClr val="002060"/>
              </a:solidFill>
            </a:endParaRPr>
          </a:p>
          <a:p>
            <a:r>
              <a:rPr lang="en-AU" sz="3200" b="1" dirty="0">
                <a:solidFill>
                  <a:srgbClr val="002060"/>
                </a:solidFill>
              </a:rPr>
              <a:t>IMAGE:</a:t>
            </a:r>
          </a:p>
          <a:p>
            <a:pPr marL="457200" indent="-457200">
              <a:buFontTx/>
              <a:buChar char="-"/>
            </a:pPr>
            <a:r>
              <a:rPr lang="en-AU" sz="3200" dirty="0">
                <a:solidFill>
                  <a:srgbClr val="002060"/>
                </a:solidFill>
              </a:rPr>
              <a:t>Insert image (see instructions on slide 1) </a:t>
            </a:r>
          </a:p>
          <a:p>
            <a:pPr marL="457200" indent="-457200">
              <a:buFontTx/>
              <a:buChar char="-"/>
            </a:pPr>
            <a:endParaRPr lang="en-AU" sz="3200" dirty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en-AU" sz="3200" dirty="0">
                <a:solidFill>
                  <a:srgbClr val="002060"/>
                </a:solidFill>
              </a:rPr>
              <a:t>Remember to ask permission to use their photo</a:t>
            </a:r>
          </a:p>
          <a:p>
            <a:r>
              <a:rPr lang="en-AU" sz="3200" dirty="0">
                <a:solidFill>
                  <a:srgbClr val="002060"/>
                </a:solidFill>
              </a:rPr>
              <a:t>________________________</a:t>
            </a:r>
          </a:p>
          <a:p>
            <a:r>
              <a:rPr lang="en-AU" sz="3200" b="1" dirty="0">
                <a:solidFill>
                  <a:srgbClr val="002060"/>
                </a:solidFill>
              </a:rPr>
              <a:t>QUOTE:</a:t>
            </a:r>
          </a:p>
          <a:p>
            <a:pPr marL="457200" indent="-457200">
              <a:buFontTx/>
              <a:buChar char="-"/>
            </a:pPr>
            <a:r>
              <a:rPr lang="en-AU" sz="3200" dirty="0">
                <a:solidFill>
                  <a:srgbClr val="002060"/>
                </a:solidFill>
              </a:rPr>
              <a:t>Write your own quote</a:t>
            </a:r>
          </a:p>
          <a:p>
            <a:pPr marL="457200" indent="-457200">
              <a:buFontTx/>
              <a:buChar char="-"/>
            </a:pPr>
            <a:endParaRPr lang="en-AU" sz="3200" dirty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en-AU" sz="3200" dirty="0">
                <a:solidFill>
                  <a:srgbClr val="002060"/>
                </a:solidFill>
              </a:rPr>
              <a:t>(If the text box is sitting behind the image, right click, and reorder object)</a:t>
            </a:r>
          </a:p>
          <a:p>
            <a:pPr marL="457200" indent="-457200">
              <a:buFontTx/>
              <a:buChar char="-"/>
            </a:pPr>
            <a:endParaRPr lang="en-AU" sz="3200" dirty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en-AU" sz="3200" dirty="0">
                <a:solidFill>
                  <a:srgbClr val="002060"/>
                </a:solidFill>
              </a:rPr>
              <a:t>(</a:t>
            </a:r>
            <a:r>
              <a:rPr lang="en-GB" sz="3200" dirty="0">
                <a:solidFill>
                  <a:srgbClr val="002060"/>
                </a:solidFill>
              </a:rPr>
              <a:t>Text can be white on a dark background or navy on a light background. You can also reposition the text box)</a:t>
            </a:r>
            <a:endParaRPr lang="en-AU" sz="3200" dirty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endParaRPr lang="en-A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3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3014132-CB38-6249-836B-003D5796B0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10A82-D3B8-7C4A-BDF7-81E283F8F1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851E4-65D3-0644-947A-A9981C594597}"/>
              </a:ext>
            </a:extLst>
          </p:cNvPr>
          <p:cNvSpPr/>
          <p:nvPr/>
        </p:nvSpPr>
        <p:spPr>
          <a:xfrm>
            <a:off x="19300768" y="0"/>
            <a:ext cx="6876590" cy="10696354"/>
          </a:xfrm>
          <a:prstGeom prst="rect">
            <a:avLst/>
          </a:prstGeom>
          <a:solidFill>
            <a:schemeClr val="accent5">
              <a:lumMod val="60000"/>
              <a:lumOff val="40000"/>
              <a:alpha val="91354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3600" b="1" dirty="0">
                <a:solidFill>
                  <a:srgbClr val="002060"/>
                </a:solidFill>
              </a:rPr>
              <a:t>IMAGE ONLY TEMPLATE</a:t>
            </a:r>
          </a:p>
          <a:p>
            <a:r>
              <a:rPr lang="en-AU" sz="3600" b="1" dirty="0">
                <a:solidFill>
                  <a:srgbClr val="002060"/>
                </a:solidFill>
              </a:rPr>
              <a:t>(delete this box before finalising):</a:t>
            </a:r>
          </a:p>
          <a:p>
            <a:pPr marL="457200" indent="-457200">
              <a:buFontTx/>
              <a:buChar char="-"/>
            </a:pPr>
            <a:endParaRPr lang="en-AU" sz="3200" dirty="0">
              <a:solidFill>
                <a:srgbClr val="002060"/>
              </a:solidFill>
            </a:endParaRPr>
          </a:p>
          <a:p>
            <a:r>
              <a:rPr lang="en-AU" sz="3200" b="1" dirty="0">
                <a:solidFill>
                  <a:srgbClr val="002060"/>
                </a:solidFill>
              </a:rPr>
              <a:t>IMAGE:</a:t>
            </a:r>
          </a:p>
          <a:p>
            <a:pPr marL="457200" indent="-457200">
              <a:buFontTx/>
              <a:buChar char="-"/>
            </a:pPr>
            <a:r>
              <a:rPr lang="en-AU" sz="3200" dirty="0">
                <a:solidFill>
                  <a:srgbClr val="002060"/>
                </a:solidFill>
              </a:rPr>
              <a:t>Insert image (see instructions on slide 1) </a:t>
            </a:r>
          </a:p>
          <a:p>
            <a:pPr marL="457200" indent="-457200">
              <a:buFontTx/>
              <a:buChar char="-"/>
            </a:pPr>
            <a:endParaRPr lang="en-AU" sz="3200" dirty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en-AU" sz="3200" dirty="0">
                <a:solidFill>
                  <a:srgbClr val="002060"/>
                </a:solidFill>
              </a:rPr>
              <a:t>Remember to ask permission to use their photo</a:t>
            </a:r>
          </a:p>
          <a:p>
            <a:r>
              <a:rPr lang="en-AU" sz="3200" dirty="0">
                <a:solidFill>
                  <a:srgbClr val="002060"/>
                </a:solidFill>
              </a:rPr>
              <a:t>________________________</a:t>
            </a:r>
          </a:p>
          <a:p>
            <a:r>
              <a:rPr lang="en-AU" sz="3200" b="1" dirty="0">
                <a:solidFill>
                  <a:srgbClr val="002060"/>
                </a:solidFill>
              </a:rPr>
              <a:t>QUOTE:</a:t>
            </a:r>
          </a:p>
          <a:p>
            <a:pPr marL="457200" indent="-457200">
              <a:buFontTx/>
              <a:buChar char="-"/>
            </a:pPr>
            <a:r>
              <a:rPr lang="en-AU" sz="3200" dirty="0">
                <a:solidFill>
                  <a:srgbClr val="002060"/>
                </a:solidFill>
              </a:rPr>
              <a:t>Write your own quote</a:t>
            </a:r>
          </a:p>
          <a:p>
            <a:pPr marL="457200" indent="-457200">
              <a:buFontTx/>
              <a:buChar char="-"/>
            </a:pPr>
            <a:endParaRPr lang="en-AU" sz="3200" dirty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en-AU" sz="3200" dirty="0">
                <a:solidFill>
                  <a:srgbClr val="002060"/>
                </a:solidFill>
              </a:rPr>
              <a:t>(If the text box is sitting behind the image, right click, and reorder object)</a:t>
            </a:r>
          </a:p>
          <a:p>
            <a:pPr marL="457200" indent="-457200">
              <a:buFontTx/>
              <a:buChar char="-"/>
            </a:pPr>
            <a:endParaRPr lang="en-AU" sz="3200" dirty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en-AU" sz="3200" dirty="0">
                <a:solidFill>
                  <a:srgbClr val="002060"/>
                </a:solidFill>
              </a:rPr>
              <a:t>(</a:t>
            </a:r>
            <a:r>
              <a:rPr lang="en-GB" sz="3200" dirty="0">
                <a:solidFill>
                  <a:srgbClr val="002060"/>
                </a:solidFill>
              </a:rPr>
              <a:t>Text can be white on a dark background or navy on a light background. You can also reposition the text box)</a:t>
            </a:r>
            <a:endParaRPr lang="en-AU" sz="3200" dirty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endParaRPr lang="en-A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A6530C-EE89-2E4A-B618-AC743EC865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500" dirty="0"/>
              <a:t>“Protect your sight for years to come”</a:t>
            </a:r>
          </a:p>
          <a:p>
            <a:r>
              <a:rPr lang="en-US" sz="12500" dirty="0"/>
              <a:t>……………………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90C2E6-0520-1D43-97AF-3A261CD35C03}"/>
              </a:ext>
            </a:extLst>
          </p:cNvPr>
          <p:cNvSpPr/>
          <p:nvPr/>
        </p:nvSpPr>
        <p:spPr>
          <a:xfrm>
            <a:off x="19300768" y="0"/>
            <a:ext cx="6583680" cy="6366165"/>
          </a:xfrm>
          <a:prstGeom prst="rect">
            <a:avLst/>
          </a:prstGeom>
          <a:solidFill>
            <a:schemeClr val="accent5">
              <a:lumMod val="60000"/>
              <a:lumOff val="40000"/>
              <a:alpha val="91354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3600" b="1" dirty="0">
                <a:solidFill>
                  <a:srgbClr val="002060"/>
                </a:solidFill>
              </a:rPr>
              <a:t>TEXT ONLY TEMPLATE </a:t>
            </a:r>
          </a:p>
          <a:p>
            <a:r>
              <a:rPr lang="en-AU" sz="3600" b="1" dirty="0">
                <a:solidFill>
                  <a:srgbClr val="002060"/>
                </a:solidFill>
              </a:rPr>
              <a:t>(delete this box before finalising):</a:t>
            </a:r>
          </a:p>
          <a:p>
            <a:pPr marL="457200" indent="-457200">
              <a:buFontTx/>
              <a:buChar char="-"/>
            </a:pPr>
            <a:endParaRPr lang="en-AU" sz="3200" dirty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en-AU" sz="3200" dirty="0">
                <a:solidFill>
                  <a:srgbClr val="002060"/>
                </a:solidFill>
              </a:rPr>
              <a:t>You can also include text that reinforces key messages (see text formatting instructions on slide 1)</a:t>
            </a:r>
          </a:p>
          <a:p>
            <a:pPr marL="457200" indent="-457200">
              <a:buFontTx/>
              <a:buChar char="-"/>
            </a:pPr>
            <a:endParaRPr lang="en-AU" sz="3200" dirty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en-AU" sz="3200" dirty="0">
                <a:solidFill>
                  <a:srgbClr val="002060"/>
                </a:solidFill>
              </a:rPr>
              <a:t>This could be a quote from an community hero or a short sentence that tells community how to get their health check</a:t>
            </a:r>
          </a:p>
        </p:txBody>
      </p:sp>
    </p:spTree>
    <p:extLst>
      <p:ext uri="{BB962C8B-B14F-4D97-AF65-F5344CB8AC3E}">
        <p14:creationId xmlns:p14="http://schemas.microsoft.com/office/powerpoint/2010/main" val="372814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A6530C-EE89-2E4A-B618-AC743EC865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0724F8-9149-FA4F-B1AE-8ABA225BCB65}"/>
              </a:ext>
            </a:extLst>
          </p:cNvPr>
          <p:cNvSpPr/>
          <p:nvPr/>
        </p:nvSpPr>
        <p:spPr>
          <a:xfrm>
            <a:off x="19300768" y="0"/>
            <a:ext cx="6583680" cy="6366165"/>
          </a:xfrm>
          <a:prstGeom prst="rect">
            <a:avLst/>
          </a:prstGeom>
          <a:solidFill>
            <a:schemeClr val="accent5">
              <a:lumMod val="60000"/>
              <a:lumOff val="40000"/>
              <a:alpha val="91354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3600" b="1" dirty="0">
                <a:solidFill>
                  <a:srgbClr val="002060"/>
                </a:solidFill>
              </a:rPr>
              <a:t>TEXT ONLY TEMPLATE </a:t>
            </a:r>
          </a:p>
          <a:p>
            <a:r>
              <a:rPr lang="en-AU" sz="3600" b="1" dirty="0">
                <a:solidFill>
                  <a:srgbClr val="002060"/>
                </a:solidFill>
              </a:rPr>
              <a:t>(delete this box before finalising):</a:t>
            </a:r>
          </a:p>
          <a:p>
            <a:pPr marL="457200" indent="-457200">
              <a:buFontTx/>
              <a:buChar char="-"/>
            </a:pPr>
            <a:endParaRPr lang="en-AU" sz="3200" dirty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en-AU" sz="3200" dirty="0">
                <a:solidFill>
                  <a:srgbClr val="002060"/>
                </a:solidFill>
              </a:rPr>
              <a:t>You can also include text that reinforces key messages (see text formatting instructions on slide 1)</a:t>
            </a:r>
          </a:p>
          <a:p>
            <a:pPr marL="457200" indent="-457200">
              <a:buFontTx/>
              <a:buChar char="-"/>
            </a:pPr>
            <a:endParaRPr lang="en-AU" sz="3200" dirty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en-AU" sz="3200" dirty="0">
                <a:solidFill>
                  <a:srgbClr val="002060"/>
                </a:solidFill>
              </a:rPr>
              <a:t>This could be a quote from an community hero or a short sentence that tells community how to get their health check</a:t>
            </a:r>
          </a:p>
        </p:txBody>
      </p:sp>
    </p:spTree>
    <p:extLst>
      <p:ext uri="{BB962C8B-B14F-4D97-AF65-F5344CB8AC3E}">
        <p14:creationId xmlns:p14="http://schemas.microsoft.com/office/powerpoint/2010/main" val="3138632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1849</TotalTime>
  <Words>276</Words>
  <Application>Microsoft Macintosh PowerPoint</Application>
  <PresentationFormat>Custom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Patagonia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Health is in your hands - Posts template</dc:title>
  <dc:subject>Aboriginal and Torres Strait Islander</dc:subject>
  <dc:creator>Australian Government Department of Health</dc:creator>
  <cp:keywords>Your Health is in your hand; 715 health checks;</cp:keywords>
  <cp:lastModifiedBy>Rachael Ferguson</cp:lastModifiedBy>
  <cp:revision>38</cp:revision>
  <dcterms:created xsi:type="dcterms:W3CDTF">2020-05-11T11:41:11Z</dcterms:created>
  <dcterms:modified xsi:type="dcterms:W3CDTF">2021-06-08T03:02:18Z</dcterms:modified>
</cp:coreProperties>
</file>